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44EAFA-C0B4-377A-BF5B-F5BDDE14EA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714DFDC-4521-C96B-E4B3-C5C978BBB4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46D49C-59A6-C568-F2DC-9DCF30A96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07A3-40D2-4F84-95BC-5D422A2EDB3B}" type="datetimeFigureOut">
              <a:rPr lang="es-ES" smtClean="0"/>
              <a:t>12/01/2023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01D421-CC79-0A9F-3686-7E0946ECA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A680B6-22C7-9FE5-06AC-010FFAA36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26EC-9CBA-466E-A1D0-6C27237FD6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537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142D8B-DF6F-73FC-9F5E-E899C18F5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E31CCA5-F530-2CA9-1359-D01AA57331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13D0EA-8A04-0F22-5554-B9323BCC8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07A3-40D2-4F84-95BC-5D422A2EDB3B}" type="datetimeFigureOut">
              <a:rPr lang="es-ES" smtClean="0"/>
              <a:t>12/01/2023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518671-7242-D424-B748-F8B092F36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180EC7-94B5-7C7A-F802-6DE1A74A1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26EC-9CBA-466E-A1D0-6C27237FD6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0416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B8C94FE-4AF0-F915-1F9A-254C50A98D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23AD764-9F07-EF48-BAFD-9396D638D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AE4383-8F1E-3CAB-C2AF-47B054BC4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07A3-40D2-4F84-95BC-5D422A2EDB3B}" type="datetimeFigureOut">
              <a:rPr lang="es-ES" smtClean="0"/>
              <a:t>12/01/2023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0B2D61-4679-E9F2-34E0-DC57C0CB5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917A91-5284-00BF-AE91-4A0911B8A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26EC-9CBA-466E-A1D0-6C27237FD6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9406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D95B15-3085-B8E7-6D09-D35413B5F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3918AC-8B6E-FEF1-E94C-1D936AEAE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0775A5-579E-96A1-9A75-7CE1BC3E4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07A3-40D2-4F84-95BC-5D422A2EDB3B}" type="datetimeFigureOut">
              <a:rPr lang="es-ES" smtClean="0"/>
              <a:t>12/01/2023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8A009F-A2C6-FA52-E788-7EA958019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92ADDA-E84B-2603-62CD-138A732B7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26EC-9CBA-466E-A1D0-6C27237FD6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504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30D906-DF0B-AD01-17A0-09D7691E2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F04FA7-18C6-19DC-DB18-55E7E7958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288B96-2B47-5661-9072-5BF56D73D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07A3-40D2-4F84-95BC-5D422A2EDB3B}" type="datetimeFigureOut">
              <a:rPr lang="es-ES" smtClean="0"/>
              <a:t>12/01/2023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06FE5E-0573-C902-61FA-8F03654A2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A95935-77ED-19D3-EA2B-1527B0BB5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26EC-9CBA-466E-A1D0-6C27237FD6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7091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F8B91E-DC0A-EA96-6F9C-29153C56F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3A8163-6DFE-B8FD-99B2-EF3C49A375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89C4307-5E7C-2752-849D-750CEBCD54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D78E7FF-F545-B4A5-0672-53AAC632E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07A3-40D2-4F84-95BC-5D422A2EDB3B}" type="datetimeFigureOut">
              <a:rPr lang="es-ES" smtClean="0"/>
              <a:t>12/01/2023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33EF27-4B50-087D-B402-35508EB0C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9FDCB8-47D1-9C59-42C0-175C93897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26EC-9CBA-466E-A1D0-6C27237FD6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9951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49DEAE-162E-1198-CEC0-6B6EE4ED7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53DB81B-9330-A445-3B0C-313A8AE02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4C75BC0-F8B4-6E71-5B8C-E3103CBA1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943A504-3EF1-7F88-ED99-C49E1E715F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C149DA5-9BF6-75C2-07ED-318B3E8020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457B1A7-8133-B637-0D6A-C4C5699C6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07A3-40D2-4F84-95BC-5D422A2EDB3B}" type="datetimeFigureOut">
              <a:rPr lang="es-ES" smtClean="0"/>
              <a:t>12/01/2023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1278DB3-6ED5-7E04-CA1F-CF7AAE213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C1FD2C-26E7-FD21-35B8-18517376A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26EC-9CBA-466E-A1D0-6C27237FD6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945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3E1F4B-EDB2-3F9A-8F9A-0A7CE938E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653D2C1-DA6B-35E0-2FE7-E617B4117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07A3-40D2-4F84-95BC-5D422A2EDB3B}" type="datetimeFigureOut">
              <a:rPr lang="es-ES" smtClean="0"/>
              <a:t>12/01/2023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56457AB-2295-465E-F0D5-862269767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42F0F4C-9ED1-3C6A-9618-A66F93558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26EC-9CBA-466E-A1D0-6C27237FD6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6757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76058FA-8A5B-DB2A-FAE4-483C00C0E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07A3-40D2-4F84-95BC-5D422A2EDB3B}" type="datetimeFigureOut">
              <a:rPr lang="es-ES" smtClean="0"/>
              <a:t>12/01/2023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FFE52BA-9FD1-856F-F076-8E600C5B4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5A74711-2378-4732-C225-0C04B0D1D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26EC-9CBA-466E-A1D0-6C27237FD6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70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84120-63F4-7CF4-0FED-29FE24FF6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90B362-5109-9614-3797-904BAB188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53F1B45-20DE-6B34-E990-DFD21A4F6E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20C0BE-5368-9096-5A8F-A4FB579F3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07A3-40D2-4F84-95BC-5D422A2EDB3B}" type="datetimeFigureOut">
              <a:rPr lang="es-ES" smtClean="0"/>
              <a:t>12/01/2023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5F85253-3891-7089-BEED-C8F2AD324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7DE167-3277-971D-E4C0-616B5B72A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26EC-9CBA-466E-A1D0-6C27237FD6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980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9053E7-3855-0F06-C892-4B38350C0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F503DC6-7755-05FF-7B44-18674D204E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2051DAE-83E8-80A7-D3BD-215E4AE72B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4084306-8A5C-292A-2FBD-EDAE25DBC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07A3-40D2-4F84-95BC-5D422A2EDB3B}" type="datetimeFigureOut">
              <a:rPr lang="es-ES" smtClean="0"/>
              <a:t>12/01/2023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763B7B-2D43-B041-769A-144905863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075F86-CAC4-F6EE-FD6E-6369B9AA1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26EC-9CBA-466E-A1D0-6C27237FD6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8742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9799FB0-59F4-4FDD-96B0-1AB3D6046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5EFF28-718D-CC92-A1B2-3E528668C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29CCCE-69C5-6ACD-E408-B38FC9E975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307A3-40D2-4F84-95BC-5D422A2EDB3B}" type="datetimeFigureOut">
              <a:rPr lang="es-ES" smtClean="0"/>
              <a:t>12/01/2023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AD66DA-D119-06FD-AAED-80D02BF65A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8A10CE-B49F-E992-E4F3-E9030F2F5B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D26EC-9CBA-466E-A1D0-6C27237FD6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1796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9E2716-553F-5241-8C03-34113BF38D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271" y="3794336"/>
            <a:ext cx="5242259" cy="1922251"/>
          </a:xfrm>
        </p:spPr>
        <p:txBody>
          <a:bodyPr anchor="t">
            <a:normAutofit/>
          </a:bodyPr>
          <a:lstStyle/>
          <a:p>
            <a:pPr algn="l"/>
            <a:endParaRPr lang="es-ES" sz="480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F7D755-3D50-94B8-1DEE-A86F8C7F9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271" y="2793291"/>
            <a:ext cx="5161606" cy="972180"/>
          </a:xfrm>
        </p:spPr>
        <p:txBody>
          <a:bodyPr anchor="b">
            <a:normAutofit/>
          </a:bodyPr>
          <a:lstStyle/>
          <a:p>
            <a:pPr algn="l"/>
            <a:endParaRPr lang="es-ES" sz="20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0B21A5C-062F-46C2-8389-53D40F46AA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83466"/>
            <a:ext cx="5549037" cy="6374535"/>
          </a:xfrm>
          <a:custGeom>
            <a:avLst/>
            <a:gdLst>
              <a:gd name="connsiteX0" fmla="*/ 2203019 w 5549037"/>
              <a:gd name="connsiteY0" fmla="*/ 0 h 6374535"/>
              <a:gd name="connsiteX1" fmla="*/ 5549037 w 5549037"/>
              <a:gd name="connsiteY1" fmla="*/ 3346018 h 6374535"/>
              <a:gd name="connsiteX2" fmla="*/ 3797930 w 5549037"/>
              <a:gd name="connsiteY2" fmla="*/ 6288190 h 6374535"/>
              <a:gd name="connsiteX3" fmla="*/ 3618689 w 5549037"/>
              <a:gd name="connsiteY3" fmla="*/ 6374535 h 6374535"/>
              <a:gd name="connsiteX4" fmla="*/ 779546 w 5549037"/>
              <a:gd name="connsiteY4" fmla="*/ 6374535 h 6374535"/>
              <a:gd name="connsiteX5" fmla="*/ 537516 w 5549037"/>
              <a:gd name="connsiteY5" fmla="*/ 6248727 h 6374535"/>
              <a:gd name="connsiteX6" fmla="*/ 74641 w 5549037"/>
              <a:gd name="connsiteY6" fmla="*/ 5927968 h 6374535"/>
              <a:gd name="connsiteX7" fmla="*/ 0 w 5549037"/>
              <a:gd name="connsiteY7" fmla="*/ 5860130 h 6374535"/>
              <a:gd name="connsiteX8" fmla="*/ 0 w 5549037"/>
              <a:gd name="connsiteY8" fmla="*/ 831906 h 6374535"/>
              <a:gd name="connsiteX9" fmla="*/ 74641 w 5549037"/>
              <a:gd name="connsiteY9" fmla="*/ 764068 h 6374535"/>
              <a:gd name="connsiteX10" fmla="*/ 2203019 w 5549037"/>
              <a:gd name="connsiteY10" fmla="*/ 0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49037" h="6374535">
                <a:moveTo>
                  <a:pt x="2203019" y="0"/>
                </a:moveTo>
                <a:cubicBezTo>
                  <a:pt x="4050974" y="0"/>
                  <a:pt x="5549037" y="1498063"/>
                  <a:pt x="5549037" y="3346018"/>
                </a:cubicBezTo>
                <a:cubicBezTo>
                  <a:pt x="5549037" y="4616487"/>
                  <a:pt x="4840968" y="5721578"/>
                  <a:pt x="3797930" y="6288190"/>
                </a:cubicBezTo>
                <a:lnTo>
                  <a:pt x="3618689" y="6374535"/>
                </a:lnTo>
                <a:lnTo>
                  <a:pt x="779546" y="6374535"/>
                </a:lnTo>
                <a:lnTo>
                  <a:pt x="537516" y="6248727"/>
                </a:lnTo>
                <a:cubicBezTo>
                  <a:pt x="374031" y="6154721"/>
                  <a:pt x="219238" y="6047301"/>
                  <a:pt x="74641" y="5927968"/>
                </a:cubicBezTo>
                <a:lnTo>
                  <a:pt x="0" y="5860130"/>
                </a:lnTo>
                <a:lnTo>
                  <a:pt x="0" y="831906"/>
                </a:lnTo>
                <a:lnTo>
                  <a:pt x="74641" y="764068"/>
                </a:lnTo>
                <a:cubicBezTo>
                  <a:pt x="653030" y="286739"/>
                  <a:pt x="1394539" y="0"/>
                  <a:pt x="2203019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n 4" descr="Mujer parada junto a una puerta&#10;&#10;Descripción generada automáticamente">
            <a:extLst>
              <a:ext uri="{FF2B5EF4-FFF2-40B4-BE49-F238E27FC236}">
                <a16:creationId xmlns:a16="http://schemas.microsoft.com/office/drawing/2014/main" id="{50901EE3-0758-929E-8365-9F778DFED27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78" r="-2" b="8123"/>
          <a:stretch/>
        </p:blipFill>
        <p:spPr>
          <a:xfrm>
            <a:off x="1" y="647373"/>
            <a:ext cx="5385130" cy="6210629"/>
          </a:xfrm>
          <a:custGeom>
            <a:avLst/>
            <a:gdLst/>
            <a:ahLst/>
            <a:cxnLst/>
            <a:rect l="l" t="t" r="r" b="b"/>
            <a:pathLst>
              <a:path w="5385130" h="6210629">
                <a:moveTo>
                  <a:pt x="2203018" y="0"/>
                </a:moveTo>
                <a:cubicBezTo>
                  <a:pt x="3960450" y="0"/>
                  <a:pt x="5385130" y="1424680"/>
                  <a:pt x="5385130" y="3182112"/>
                </a:cubicBezTo>
                <a:cubicBezTo>
                  <a:pt x="5385130" y="4500186"/>
                  <a:pt x="4583748" y="5631087"/>
                  <a:pt x="3441640" y="6114158"/>
                </a:cubicBezTo>
                <a:lnTo>
                  <a:pt x="3178061" y="6210629"/>
                </a:lnTo>
                <a:lnTo>
                  <a:pt x="1233206" y="6210629"/>
                </a:lnTo>
                <a:lnTo>
                  <a:pt x="1108901" y="6171135"/>
                </a:lnTo>
                <a:cubicBezTo>
                  <a:pt x="767738" y="6046219"/>
                  <a:pt x="453928" y="5864559"/>
                  <a:pt x="178899" y="5637585"/>
                </a:cubicBezTo>
                <a:lnTo>
                  <a:pt x="0" y="5474990"/>
                </a:lnTo>
                <a:lnTo>
                  <a:pt x="0" y="889234"/>
                </a:lnTo>
                <a:lnTo>
                  <a:pt x="178899" y="726640"/>
                </a:lnTo>
                <a:cubicBezTo>
                  <a:pt x="728956" y="272693"/>
                  <a:pt x="1434142" y="0"/>
                  <a:pt x="2203018" y="0"/>
                </a:cubicBezTo>
                <a:close/>
              </a:path>
            </a:pathLst>
          </a:cu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A177BCC-4208-4795-8572-4D623BA1E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33763" y="1"/>
            <a:ext cx="4480560" cy="2513993"/>
          </a:xfrm>
          <a:custGeom>
            <a:avLst/>
            <a:gdLst>
              <a:gd name="connsiteX0" fmla="*/ 18382 w 4480560"/>
              <a:gd name="connsiteY0" fmla="*/ 0 h 2513993"/>
              <a:gd name="connsiteX1" fmla="*/ 4462178 w 4480560"/>
              <a:gd name="connsiteY1" fmla="*/ 0 h 2513993"/>
              <a:gd name="connsiteX2" fmla="*/ 4468994 w 4480560"/>
              <a:gd name="connsiteY2" fmla="*/ 44657 h 2513993"/>
              <a:gd name="connsiteX3" fmla="*/ 4480560 w 4480560"/>
              <a:gd name="connsiteY3" fmla="*/ 273713 h 2513993"/>
              <a:gd name="connsiteX4" fmla="*/ 2240280 w 4480560"/>
              <a:gd name="connsiteY4" fmla="*/ 2513993 h 2513993"/>
              <a:gd name="connsiteX5" fmla="*/ 0 w 4480560"/>
              <a:gd name="connsiteY5" fmla="*/ 273713 h 2513993"/>
              <a:gd name="connsiteX6" fmla="*/ 11567 w 4480560"/>
              <a:gd name="connsiteY6" fmla="*/ 44657 h 251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0560" h="2513993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n 6" descr="Hombre parado junto a una puerta&#10;&#10;Descripción generada automáticamente">
            <a:extLst>
              <a:ext uri="{FF2B5EF4-FFF2-40B4-BE49-F238E27FC236}">
                <a16:creationId xmlns:a16="http://schemas.microsoft.com/office/drawing/2014/main" id="{AA436D01-339B-4CD7-1C55-90C76454039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71" r="-4" b="18268"/>
          <a:stretch/>
        </p:blipFill>
        <p:spPr>
          <a:xfrm>
            <a:off x="5398355" y="1"/>
            <a:ext cx="4151376" cy="2349401"/>
          </a:xfrm>
          <a:custGeom>
            <a:avLst/>
            <a:gdLst/>
            <a:ahLst/>
            <a:cxnLst/>
            <a:rect l="l" t="t" r="r" b="b"/>
            <a:pathLst>
              <a:path w="4151376" h="2349401">
                <a:moveTo>
                  <a:pt x="20101" y="0"/>
                </a:moveTo>
                <a:lnTo>
                  <a:pt x="4131276" y="0"/>
                </a:lnTo>
                <a:lnTo>
                  <a:pt x="4140659" y="61486"/>
                </a:lnTo>
                <a:cubicBezTo>
                  <a:pt x="4147746" y="131265"/>
                  <a:pt x="4151376" y="202065"/>
                  <a:pt x="4151376" y="273713"/>
                </a:cubicBezTo>
                <a:cubicBezTo>
                  <a:pt x="4151376" y="1420084"/>
                  <a:pt x="3222059" y="2349401"/>
                  <a:pt x="2075688" y="2349401"/>
                </a:cubicBezTo>
                <a:cubicBezTo>
                  <a:pt x="929317" y="2349401"/>
                  <a:pt x="0" y="1420084"/>
                  <a:pt x="0" y="273713"/>
                </a:cubicBezTo>
                <a:cubicBezTo>
                  <a:pt x="0" y="202065"/>
                  <a:pt x="3630" y="131265"/>
                  <a:pt x="10717" y="6148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197797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Hinojosa</dc:creator>
  <cp:lastModifiedBy>Antonio Hinojosa</cp:lastModifiedBy>
  <cp:revision>1</cp:revision>
  <dcterms:created xsi:type="dcterms:W3CDTF">2023-01-12T11:46:53Z</dcterms:created>
  <dcterms:modified xsi:type="dcterms:W3CDTF">2023-01-12T11:49:10Z</dcterms:modified>
</cp:coreProperties>
</file>